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3"/>
  </p:notesMasterIdLst>
  <p:handoutMasterIdLst>
    <p:handoutMasterId r:id="rId34"/>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 id="380" r:id="rId32"/>
  </p:sldIdLst>
  <p:sldSz cx="12188825"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1" d="100"/>
          <a:sy n="71" d="100"/>
        </p:scale>
        <p:origin x="702" y="7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10/9/2022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10/9/2022</a:t>
            </a:fld>
            <a:endParaRPr lang="en-US" dirty="0"/>
          </a:p>
        </p:txBody>
      </p:sp>
      <p:sp>
        <p:nvSpPr>
          <p:cNvPr id="5" name="Footer Placeholder 4"/>
          <p:cNvSpPr>
            <a:spLocks noGrp="1"/>
          </p:cNvSpPr>
          <p:nvPr>
            <p:ph type="ftr" sz="quarter" idx="11"/>
          </p:nvPr>
        </p:nvSpPr>
        <p:spPr>
          <a:xfrm>
            <a:off x="2415871" y="329308"/>
            <a:ext cx="4972620" cy="309201"/>
          </a:xfrm>
        </p:spPr>
        <p:txBody>
          <a:bodyPr/>
          <a:lstStyle/>
          <a:p>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D57F1E4F-1CFF-5643-939E-02111984F565}" type="slidenum">
              <a:rPr lang="en-US" smtClean="0"/>
              <a:t>‹#›</a:t>
            </a:fld>
            <a:endParaRPr lang="en-US"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57E58CEC-7260-CCAB-F751-B60807ED2F37}"/>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FC132213-D81D-324B-E40A-FC9D94223B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B14BD35F-4558-9393-C195-A85C1A99CE6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01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73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647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10/9/2022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3ACE8437-9736-7076-16AD-53D499061EE5}"/>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2E350A85-B91D-DCBB-42D7-3B16D1AC8E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EFC2821D-7367-61AF-26D5-68B29817469C}"/>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5552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10/9/2022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27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10/9/2022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469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10/9/2022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014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10/9/2022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3447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10/9/2022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845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4509A250-FF31-4206-8172-F9D3106AACB1}" type="datetimeFigureOut">
              <a:rPr lang="en-US" smtClean="0"/>
              <a:t>10/9/2022</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401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10/9/2022</a:t>
            </a:fld>
            <a:endParaRPr lang="en-US"/>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2A013F82-EE5E-44EE-A61D-E31C6657F26F}"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24659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“Flight Price Prediction”</a:t>
            </a:r>
          </a:p>
        </p:txBody>
      </p:sp>
      <p:sp>
        <p:nvSpPr>
          <p:cNvPr id="3" name="Subtitle 2"/>
          <p:cNvSpPr>
            <a:spLocks noGrp="1"/>
          </p:cNvSpPr>
          <p:nvPr>
            <p:ph type="subTitle" idx="1"/>
          </p:nvPr>
        </p:nvSpPr>
        <p:spPr>
          <a:xfrm>
            <a:off x="1485120" y="5157192"/>
            <a:ext cx="5945188" cy="1080120"/>
          </a:xfrm>
        </p:spPr>
        <p:txBody>
          <a:bodyPr/>
          <a:lstStyle/>
          <a:p>
            <a:pPr algn="ctr"/>
            <a:r>
              <a:rPr lang="en-US" b="1" i="1" dirty="0">
                <a:solidFill>
                  <a:srgbClr val="E05F2C"/>
                </a:solidFill>
              </a:rPr>
              <a:t>                      Presented By: Sumit Dhandhania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1368152"/>
          </a:xfrm>
        </p:spPr>
        <p:txBody>
          <a:bodyPr>
            <a:normAutofit/>
          </a:bodyPr>
          <a:lstStyle/>
          <a:p>
            <a:r>
              <a:rPr lang="en-IN"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9783" y="1700808"/>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836712"/>
          </a:xfrm>
        </p:spPr>
        <p:txBody>
          <a:bodyPr>
            <a:normAutofit fontScale="90000"/>
          </a:bodyPr>
          <a:lstStyle/>
          <a:p>
            <a:r>
              <a:rPr lang="en-IN"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lnSpcReduction="10000"/>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70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p:txBody>
          <a:bodyPr>
            <a:normAutofit fontScale="92500" lnSpcReduction="10000"/>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normAutofit fontScale="90000"/>
          </a:bodyPr>
          <a:lstStyle/>
          <a:p>
            <a:r>
              <a:rPr lang="en-IN"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DF392-960A-A58C-68D3-8FB58D8A7FDF}"/>
              </a:ext>
            </a:extLst>
          </p:cNvPr>
          <p:cNvSpPr>
            <a:spLocks noGrp="1"/>
          </p:cNvSpPr>
          <p:nvPr>
            <p:ph type="title"/>
          </p:nvPr>
        </p:nvSpPr>
        <p:spPr>
          <a:xfrm>
            <a:off x="837828" y="1412776"/>
            <a:ext cx="9600774" cy="1049235"/>
          </a:xfrm>
        </p:spPr>
        <p:txBody>
          <a:bodyPr/>
          <a:lstStyle/>
          <a:p>
            <a:pPr algn="ctr"/>
            <a:r>
              <a:rPr lang="en-US" dirty="0"/>
              <a:t>Thank You</a:t>
            </a:r>
            <a:endParaRPr lang="en-IN" dirty="0"/>
          </a:p>
        </p:txBody>
      </p:sp>
    </p:spTree>
    <p:extLst>
      <p:ext uri="{BB962C8B-B14F-4D97-AF65-F5344CB8AC3E}">
        <p14:creationId xmlns:p14="http://schemas.microsoft.com/office/powerpoint/2010/main" val="110541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6012159" cy="5040560"/>
          </a:xfrm>
        </p:spPr>
        <p:txBody>
          <a:bodyPr>
            <a:normAutofit lnSpcReduction="10000"/>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3816424"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570</TotalTime>
  <Words>1744</Words>
  <Application>Microsoft Office PowerPoint</Application>
  <PresentationFormat>Custom</PresentationFormat>
  <Paragraphs>130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Cambria</vt:lpstr>
      <vt:lpstr>Century</vt:lpstr>
      <vt:lpstr>Gill Sans MT</vt:lpstr>
      <vt:lpstr>Symbol</vt:lpstr>
      <vt:lpstr>Wingdings</vt:lpstr>
      <vt:lpstr>Gallery</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Sumit Dhandhania</cp:lastModifiedBy>
  <cp:revision>11</cp:revision>
  <dcterms:created xsi:type="dcterms:W3CDTF">2021-10-01T13:22:47Z</dcterms:created>
  <dcterms:modified xsi:type="dcterms:W3CDTF">2022-10-09T17:35:27Z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